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</p:sldIdLst>
  <p:sldSz cx="685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1C8"/>
    <a:srgbClr val="FF6161"/>
    <a:srgbClr val="FF4343"/>
    <a:srgbClr val="FF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68B9E-CA38-4EE6-8350-9DCAA9A112EA}" type="datetimeFigureOut">
              <a:rPr lang="id-ID" smtClean="0"/>
              <a:t>01/02/2019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7F27-6D72-4ABB-93E5-B5AB4A0843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0075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68B9E-CA38-4EE6-8350-9DCAA9A112EA}" type="datetimeFigureOut">
              <a:rPr lang="id-ID" smtClean="0"/>
              <a:t>01/02/2019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7F27-6D72-4ABB-93E5-B5AB4A0843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29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68B9E-CA38-4EE6-8350-9DCAA9A112EA}" type="datetimeFigureOut">
              <a:rPr lang="id-ID" smtClean="0"/>
              <a:t>01/02/2019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7F27-6D72-4ABB-93E5-B5AB4A0843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7754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68B9E-CA38-4EE6-8350-9DCAA9A112EA}" type="datetimeFigureOut">
              <a:rPr lang="id-ID" smtClean="0"/>
              <a:t>01/02/2019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7F27-6D72-4ABB-93E5-B5AB4A0843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979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68B9E-CA38-4EE6-8350-9DCAA9A112EA}" type="datetimeFigureOut">
              <a:rPr lang="id-ID" smtClean="0"/>
              <a:t>01/02/2019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7F27-6D72-4ABB-93E5-B5AB4A0843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8878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68B9E-CA38-4EE6-8350-9DCAA9A112EA}" type="datetimeFigureOut">
              <a:rPr lang="id-ID" smtClean="0"/>
              <a:t>01/02/2019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7F27-6D72-4ABB-93E5-B5AB4A0843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31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68B9E-CA38-4EE6-8350-9DCAA9A112EA}" type="datetimeFigureOut">
              <a:rPr lang="id-ID" smtClean="0"/>
              <a:t>01/02/2019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7F27-6D72-4ABB-93E5-B5AB4A0843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2331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68B9E-CA38-4EE6-8350-9DCAA9A112EA}" type="datetimeFigureOut">
              <a:rPr lang="id-ID" smtClean="0"/>
              <a:t>01/02/2019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7F27-6D72-4ABB-93E5-B5AB4A0843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582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68B9E-CA38-4EE6-8350-9DCAA9A112EA}" type="datetimeFigureOut">
              <a:rPr lang="id-ID" smtClean="0"/>
              <a:t>01/02/2019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7F27-6D72-4ABB-93E5-B5AB4A0843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2398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68B9E-CA38-4EE6-8350-9DCAA9A112EA}" type="datetimeFigureOut">
              <a:rPr lang="id-ID" smtClean="0"/>
              <a:t>01/02/2019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7F27-6D72-4ABB-93E5-B5AB4A0843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343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68B9E-CA38-4EE6-8350-9DCAA9A112EA}" type="datetimeFigureOut">
              <a:rPr lang="id-ID" smtClean="0"/>
              <a:t>01/02/2019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7F27-6D72-4ABB-93E5-B5AB4A0843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1794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68B9E-CA38-4EE6-8350-9DCAA9A112EA}" type="datetimeFigureOut">
              <a:rPr lang="id-ID" smtClean="0"/>
              <a:t>01/02/2019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C7F27-6D72-4ABB-93E5-B5AB4A0843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745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jp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EB8312-D974-42FE-97C5-7D8586D7F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2C15A65-673D-40E5-B06C-8B9DDB212434}"/>
              </a:ext>
            </a:extLst>
          </p:cNvPr>
          <p:cNvSpPr/>
          <p:nvPr/>
        </p:nvSpPr>
        <p:spPr>
          <a:xfrm>
            <a:off x="-13062" y="-2"/>
            <a:ext cx="6858001" cy="6858001"/>
          </a:xfrm>
          <a:prstGeom prst="rect">
            <a:avLst/>
          </a:prstGeom>
          <a:solidFill>
            <a:srgbClr val="FEA1C8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FB1307-F4AC-499D-9649-B2CBD2E4E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68" y="-13060"/>
            <a:ext cx="6858000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2C915E-2F0D-47C9-9EF3-33F4C48808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9"/>
          <a:stretch/>
        </p:blipFill>
        <p:spPr>
          <a:xfrm>
            <a:off x="1726141" y="0"/>
            <a:ext cx="3405715" cy="10374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5B016AA-60E3-44CC-992E-8A4B9097C9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017">
            <a:off x="341194" y="1291877"/>
            <a:ext cx="5960657" cy="12739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833A59F-1663-435C-B32D-9F0A7DA9EEA1}"/>
              </a:ext>
            </a:extLst>
          </p:cNvPr>
          <p:cNvSpPr txBox="1"/>
          <p:nvPr/>
        </p:nvSpPr>
        <p:spPr>
          <a:xfrm rot="21338412">
            <a:off x="1947055" y="1198746"/>
            <a:ext cx="23567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sz="3600" dirty="0">
              <a:solidFill>
                <a:schemeClr val="bg1"/>
              </a:solidFill>
              <a:latin typeface="Anghones" pitchFamily="2" charset="0"/>
            </a:endParaRPr>
          </a:p>
          <a:p>
            <a:r>
              <a:rPr lang="id-ID" sz="3600" dirty="0">
                <a:solidFill>
                  <a:schemeClr val="bg1"/>
                </a:solidFill>
                <a:latin typeface="Anghones" pitchFamily="2" charset="0"/>
              </a:rPr>
              <a:t>Alfi </a:t>
            </a:r>
            <a:r>
              <a:rPr lang="id-ID" sz="36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&amp;</a:t>
            </a:r>
            <a:r>
              <a:rPr lang="id-ID" sz="3600" dirty="0">
                <a:solidFill>
                  <a:schemeClr val="bg1"/>
                </a:solidFill>
                <a:latin typeface="Anghones" pitchFamily="2" charset="0"/>
              </a:rPr>
              <a:t> Rudi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2B2903-A167-4DC8-82AD-97A89A6024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5" r="12452" b="12445"/>
          <a:stretch/>
        </p:blipFill>
        <p:spPr>
          <a:xfrm>
            <a:off x="4764718" y="3996395"/>
            <a:ext cx="2093281" cy="28616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3B0C75A-076B-4DFB-B978-46D5C845E1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5" r="12452" b="12445"/>
          <a:stretch/>
        </p:blipFill>
        <p:spPr>
          <a:xfrm flipH="1">
            <a:off x="1" y="3996394"/>
            <a:ext cx="2093281" cy="286160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C6B0425-95F6-430C-A183-0F30CA78C54C}"/>
              </a:ext>
            </a:extLst>
          </p:cNvPr>
          <p:cNvGrpSpPr/>
          <p:nvPr/>
        </p:nvGrpSpPr>
        <p:grpSpPr>
          <a:xfrm>
            <a:off x="1904841" y="3062561"/>
            <a:ext cx="2984665" cy="4301444"/>
            <a:chOff x="2159518" y="3062561"/>
            <a:chExt cx="2984665" cy="43014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3C9C2E-68B9-4106-8CF7-D97F6DFF8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518" y="3320143"/>
              <a:ext cx="1437540" cy="40438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4CCCF6-ACE3-4F96-BE0B-DAA790BA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486" y="3062561"/>
              <a:ext cx="2124697" cy="4184715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5B0CD72-58A4-4ED2-8D56-13F7F71C3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017">
            <a:off x="448670" y="4382971"/>
            <a:ext cx="5960657" cy="16845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618024-854E-4594-94E0-48A2E988C37B}"/>
              </a:ext>
            </a:extLst>
          </p:cNvPr>
          <p:cNvSpPr txBox="1"/>
          <p:nvPr/>
        </p:nvSpPr>
        <p:spPr>
          <a:xfrm rot="21292800">
            <a:off x="1623247" y="4850947"/>
            <a:ext cx="3611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Happy Ending" pitchFamily="2" charset="0"/>
              </a:rPr>
              <a:t>Tanpa mengurangi rasa Hormat kami mengundang </a:t>
            </a:r>
          </a:p>
          <a:p>
            <a:pPr algn="ctr"/>
            <a:r>
              <a:rPr lang="id-ID" dirty="0">
                <a:solidFill>
                  <a:schemeClr val="bg1"/>
                </a:solidFill>
                <a:latin typeface="Happy Ending" pitchFamily="2" charset="0"/>
              </a:rPr>
              <a:t>Bapak/ Ibu/ Saudara(i) </a:t>
            </a:r>
          </a:p>
          <a:p>
            <a:pPr algn="ctr"/>
            <a:r>
              <a:rPr lang="id-ID" dirty="0">
                <a:solidFill>
                  <a:schemeClr val="bg1"/>
                </a:solidFill>
                <a:latin typeface="Happy Ending" pitchFamily="2" charset="0"/>
              </a:rPr>
              <a:t>untuk menghadiri pernikahan putra putri kami</a:t>
            </a:r>
          </a:p>
          <a:p>
            <a:endParaRPr lang="id-ID" dirty="0">
              <a:solidFill>
                <a:schemeClr val="bg1"/>
              </a:solidFill>
              <a:latin typeface="Happy Ending" pitchFamily="2" charset="0"/>
            </a:endParaRPr>
          </a:p>
        </p:txBody>
      </p:sp>
      <p:pic>
        <p:nvPicPr>
          <p:cNvPr id="2" name="WhatsApp Audio 2019-01-28 at 09.53.44">
            <a:hlinkClick r:id="" action="ppaction://media"/>
            <a:extLst>
              <a:ext uri="{FF2B5EF4-FFF2-40B4-BE49-F238E27FC236}">
                <a16:creationId xmlns:a16="http://schemas.microsoft.com/office/drawing/2014/main" id="{FD0BE204-2D2F-4F55-9E96-AE54722DF1E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6200" end="101878.5941"/>
                  <p14:fade in="500" out="300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0" y="-989301"/>
            <a:ext cx="609600" cy="60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9C874C-E15D-47E8-9FA3-3123D3CAAFD7}"/>
              </a:ext>
            </a:extLst>
          </p:cNvPr>
          <p:cNvSpPr txBox="1"/>
          <p:nvPr/>
        </p:nvSpPr>
        <p:spPr>
          <a:xfrm rot="21338412">
            <a:off x="1617889" y="1198745"/>
            <a:ext cx="31983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sz="3600" dirty="0">
              <a:solidFill>
                <a:schemeClr val="bg1"/>
              </a:solidFill>
              <a:latin typeface="Anghones" pitchFamily="2" charset="0"/>
            </a:endParaRPr>
          </a:p>
          <a:p>
            <a:r>
              <a:rPr lang="id-ID" sz="3600" dirty="0">
                <a:solidFill>
                  <a:schemeClr val="bg1"/>
                </a:solidFill>
                <a:latin typeface="Anghones" pitchFamily="2" charset="0"/>
              </a:rPr>
              <a:t>Walimatul ‘Ursy</a:t>
            </a:r>
          </a:p>
        </p:txBody>
      </p:sp>
    </p:spTree>
    <p:extLst>
      <p:ext uri="{BB962C8B-B14F-4D97-AF65-F5344CB8AC3E}">
        <p14:creationId xmlns:p14="http://schemas.microsoft.com/office/powerpoint/2010/main" val="241499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00"/>
    </mc:Choice>
    <mc:Fallback xmlns="">
      <p:transition spd="slow" advTm="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120000">
                                      <p:cBhvr>
                                        <p:cTn id="2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2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120000">
                                      <p:cBhvr>
                                        <p:cTn id="3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grpId="1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1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xit" presetSubtype="2" fill="hold" grpId="1" nodeType="withEffect">
                                  <p:stCondLst>
                                    <p:cond delay="6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2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725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5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3.7037E-7 4.81481E-6 L -3.7037E-7 -0.29399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9" grpId="0"/>
      <p:bldP spid="29" grpId="1"/>
      <p:bldP spid="5" grpId="0"/>
      <p:bldP spid="16" grpId="0"/>
      <p:bldP spid="16" grpId="1"/>
    </p:bldLst>
  </p:timing>
  <p:extLst mod="1">
    <p:ext uri="{E180D4A7-C9FB-4DFB-919C-405C955672EB}">
      <p14:showEvtLst xmlns:p14="http://schemas.microsoft.com/office/powerpoint/2010/main">
        <p14:playEvt time="19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FD3170-D858-4D87-ACD3-6424FA582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93EEB6-62CA-485F-886F-E4CCCA505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90" y="1416655"/>
            <a:ext cx="1879732" cy="5287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F93D4-A378-4DFA-9DB8-A22CD6159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59881" y="1044441"/>
            <a:ext cx="2745527" cy="5407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A97720-0A15-40A3-83BF-90381F0CBC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36"/>
          <a:stretch/>
        </p:blipFill>
        <p:spPr>
          <a:xfrm rot="20736400" flipH="1">
            <a:off x="2158095" y="2963175"/>
            <a:ext cx="5161803" cy="44419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2269B7-2938-40EB-821E-7122CD89F08C}"/>
              </a:ext>
            </a:extLst>
          </p:cNvPr>
          <p:cNvSpPr txBox="1"/>
          <p:nvPr/>
        </p:nvSpPr>
        <p:spPr>
          <a:xfrm>
            <a:off x="1909001" y="1815451"/>
            <a:ext cx="4076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400" dirty="0">
                <a:solidFill>
                  <a:srgbClr val="FF6161"/>
                </a:solidFill>
                <a:latin typeface="Anghones" pitchFamily="2" charset="0"/>
              </a:rPr>
              <a:t>Rudi Islami, S.E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DFED3-DBA6-42F3-AEF6-30F4C626683A}"/>
              </a:ext>
            </a:extLst>
          </p:cNvPr>
          <p:cNvSpPr txBox="1"/>
          <p:nvPr/>
        </p:nvSpPr>
        <p:spPr>
          <a:xfrm>
            <a:off x="2468717" y="2657360"/>
            <a:ext cx="29562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700" dirty="0">
                <a:solidFill>
                  <a:srgbClr val="FF6161"/>
                </a:solidFill>
                <a:latin typeface="Beauty Mountains Personal Use" pitchFamily="2" charset="0"/>
              </a:rPr>
              <a:t>Putra Terakhir dari Bapak Marlius </a:t>
            </a:r>
            <a:r>
              <a:rPr lang="id-ID" sz="1700" dirty="0">
                <a:solidFill>
                  <a:srgbClr val="FF6161"/>
                </a:solidFill>
                <a:latin typeface="Andy" panose="03080602030302030203" pitchFamily="66" charset="0"/>
              </a:rPr>
              <a:t>&amp;</a:t>
            </a:r>
          </a:p>
          <a:p>
            <a:pPr algn="ctr"/>
            <a:r>
              <a:rPr lang="id-ID" sz="1700" dirty="0">
                <a:solidFill>
                  <a:srgbClr val="FF6161"/>
                </a:solidFill>
                <a:latin typeface="Beauty Mountains Personal Use" pitchFamily="2" charset="0"/>
              </a:rPr>
              <a:t>Ibu Roslaini</a:t>
            </a:r>
            <a:endParaRPr lang="id-ID" sz="1700" dirty="0">
              <a:solidFill>
                <a:srgbClr val="FF6161"/>
              </a:solidFill>
              <a:latin typeface="Anghone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FDDA2B-CB3F-4569-B190-7B3CDF119F5A}"/>
              </a:ext>
            </a:extLst>
          </p:cNvPr>
          <p:cNvSpPr txBox="1"/>
          <p:nvPr/>
        </p:nvSpPr>
        <p:spPr>
          <a:xfrm>
            <a:off x="537634" y="2318865"/>
            <a:ext cx="4323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dirty="0">
                <a:solidFill>
                  <a:srgbClr val="FF6161"/>
                </a:solidFill>
                <a:latin typeface="Anghones" pitchFamily="2" charset="0"/>
              </a:rPr>
              <a:t>Alfi Rahmawati, S.Pd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D1098B-23E0-4018-B36D-E0B7418625EA}"/>
              </a:ext>
            </a:extLst>
          </p:cNvPr>
          <p:cNvSpPr txBox="1"/>
          <p:nvPr/>
        </p:nvSpPr>
        <p:spPr>
          <a:xfrm>
            <a:off x="1360815" y="2970200"/>
            <a:ext cx="297228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700" dirty="0">
                <a:solidFill>
                  <a:srgbClr val="FF6161"/>
                </a:solidFill>
                <a:latin typeface="Beauty Mountains Personal Use" pitchFamily="2" charset="0"/>
              </a:rPr>
              <a:t>Putri Pertama dari Bapak Zulfahdi </a:t>
            </a:r>
            <a:r>
              <a:rPr lang="id-ID" sz="1700" dirty="0">
                <a:solidFill>
                  <a:srgbClr val="FF6161"/>
                </a:solidFill>
                <a:latin typeface="Andy" panose="03080602030302030203" pitchFamily="66" charset="0"/>
              </a:rPr>
              <a:t>&amp;</a:t>
            </a:r>
          </a:p>
          <a:p>
            <a:pPr algn="ctr"/>
            <a:r>
              <a:rPr lang="id-ID" sz="1700" dirty="0">
                <a:solidFill>
                  <a:srgbClr val="FF6161"/>
                </a:solidFill>
                <a:latin typeface="Beauty Mountains Personal Use" pitchFamily="2" charset="0"/>
              </a:rPr>
              <a:t>Ibu Zarniyeti, S</a:t>
            </a:r>
            <a:r>
              <a:rPr lang="id-ID" sz="1700" dirty="0">
                <a:solidFill>
                  <a:srgbClr val="FF616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.</a:t>
            </a:r>
            <a:r>
              <a:rPr lang="id-ID" sz="1700" dirty="0">
                <a:solidFill>
                  <a:srgbClr val="FF6161"/>
                </a:solidFill>
                <a:latin typeface="Beauty Mountains Personal Use" pitchFamily="2" charset="0"/>
              </a:rPr>
              <a:t>Pd </a:t>
            </a:r>
            <a:endParaRPr lang="id-ID" sz="1700" dirty="0">
              <a:solidFill>
                <a:srgbClr val="FF6161"/>
              </a:solidFill>
              <a:latin typeface="Anghones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8E0D02-65D4-46DE-8CE2-7C9CCB0CFC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-156688"/>
            <a:ext cx="206828" cy="1566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88282B-9C63-472D-9403-9C9C643FA3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2" y="-277002"/>
            <a:ext cx="180000" cy="1363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1D1EE6-A471-4037-95CE-7BD5DDAA1B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74" y="-260960"/>
            <a:ext cx="206828" cy="1566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3FACA8-23B4-4641-8749-A822A7DBD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05" y="-285022"/>
            <a:ext cx="206828" cy="1566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C5D60A-3097-4C4C-9C52-143AFF27E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61" y="-309084"/>
            <a:ext cx="180000" cy="1363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3477A5-1D3B-4018-97F4-079C32291A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079" y="-293042"/>
            <a:ext cx="180000" cy="1363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76E364C-962D-4D06-8D94-7556070F4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766" y="-301062"/>
            <a:ext cx="180000" cy="1363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7AA295C-80E6-4030-A79B-275368166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1" y="-156684"/>
            <a:ext cx="180000" cy="1363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B83890-CD26-42DF-A8B3-3482FD9980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35" y="-132622"/>
            <a:ext cx="206828" cy="15668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3C8EEB2-82D9-4F2F-BA98-50587F860F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87" y="-220854"/>
            <a:ext cx="206828" cy="15668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CEEFBB-280E-4C89-AA14-6D3248AEF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60" y="-220852"/>
            <a:ext cx="206828" cy="15668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578A58-012A-4DEA-9D3F-E47BB8B80D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36"/>
          <a:stretch/>
        </p:blipFill>
        <p:spPr>
          <a:xfrm rot="10178714" flipH="1">
            <a:off x="-796133" y="-777907"/>
            <a:ext cx="5161803" cy="44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85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 advTm="16423">
        <p15:prstTrans prst="curtains"/>
      </p:transition>
    </mc:Choice>
    <mc:Fallback xmlns="">
      <p:transition spd="slow" advTm="164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6" dur="9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7.40741E-7 2.96296E-6 L -0.0007 1.04143 " pathEditMode="relative" rAng="0" ptsTypes="AA">
                                      <p:cBhvr>
                                        <p:cTn id="8" dur="7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520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7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7407E-6 3.7037E-7 L -0.00069 1.04143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520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21600000">
                                      <p:cBhvr>
                                        <p:cTn id="14" dur="7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92 -0.03357 L -0.00069 1.04143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animRot by="21600000">
                                      <p:cBhvr>
                                        <p:cTn id="18" dur="7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animMotion origin="layout" path="M -0.00139 -0.02986 L -0.00069 1.04143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" y="5356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Rot by="21600000">
                                      <p:cBhvr>
                                        <p:cTn id="22" dur="7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1.11111E-6 4.07407E-6 L -0.00069 1.04143 " pathEditMode="relative" rAng="0" ptsTypes="AA">
                                      <p:cBhvr>
                                        <p:cTn id="24" dur="7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5206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7037E-6 3.7037E-7 L -0.0007 1.04143 " pathEditMode="relative" rAng="0" ptsTypes="AA">
                                      <p:cBhvr>
                                        <p:cTn id="28" dur="6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5206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id="30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22222E-6 2.59259E-6 L -0.00069 1.04143 " pathEditMode="relative" rAng="0" ptsTypes="AA">
                                      <p:cBhvr>
                                        <p:cTn id="32" dur="6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5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34" dur="7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-4.81481E-6 L -0.00069 1.04144 " pathEditMode="relative" rAng="0" ptsTypes="AA">
                                      <p:cBhvr>
                                        <p:cTn id="36" dur="7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5206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21600000">
                                      <p:cBhvr>
                                        <p:cTn id="38" dur="7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indefinite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7.40741E-7 3.7037E-7 L -0.00069 1.04143 " pathEditMode="relative" rAng="0" ptsTypes="AA">
                                      <p:cBhvr>
                                        <p:cTn id="40" dur="6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5206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21600000">
                                      <p:cBhvr>
                                        <p:cTn id="42" dur="7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1.11111E-6 -2.22222E-6 L -0.0007 1.04144 " pathEditMode="relative" rAng="0" ptsTypes="AA">
                                      <p:cBhvr>
                                        <p:cTn id="44" dur="7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5206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46" dur="7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48148E-6 -0.01389 L -0.0007 1.02754 " pathEditMode="relative" rAng="0" ptsTypes="AA">
                                      <p:cBhvr>
                                        <p:cTn id="48" dur="5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5206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2" presetClass="emph" presetSubtype="0" repeatCount="2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60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8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8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8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8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repeatCount="2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66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8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8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8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8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1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1" presetClass="entr" presetSubtype="0" fill="hold" grpId="0" nodeType="withEffect">
                                  <p:stCondLst>
                                    <p:cond delay="9750"/>
                                  </p:stCondLst>
                                  <p:iterate type="wd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xit" presetSubtype="2" fill="hold" grpId="1" nodeType="withEffect">
                                  <p:stCondLst>
                                    <p:cond delay="8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1" presetClass="entr" presetSubtype="0" fill="hold" grpId="0" nodeType="withEffect">
                                  <p:stCondLst>
                                    <p:cond delay="975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1" presetClass="entr" presetSubtype="0" fill="hold" grpId="0" nodeType="withEffect">
                                  <p:stCondLst>
                                    <p:cond delay="3750"/>
                                  </p:stCondLst>
                                  <p:iterate type="wd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" presetClass="exit" presetSubtype="32" fill="hold" grpId="1" nodeType="withEffect">
                                  <p:stCondLst>
                                    <p:cond delay="875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box(out)">
                                      <p:cBhvr>
                                        <p:cTn id="116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" presetClass="exit" presetSubtype="32" fill="hold" grpId="1" nodeType="withEffect">
                                  <p:stCondLst>
                                    <p:cond delay="15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box(out)">
                                      <p:cBhvr>
                                        <p:cTn id="11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2" presetClass="exit" presetSubtype="2" fill="hold" grpId="1" nodeType="withEffect">
                                  <p:stCondLst>
                                    <p:cond delay="15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1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FD3170-D858-4D87-ACD3-6424FA582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2A6473-F5FC-47EB-8AFD-380E172C7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108857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2BD6C3-5028-4A56-A0BE-24244471EA32}"/>
              </a:ext>
            </a:extLst>
          </p:cNvPr>
          <p:cNvSpPr/>
          <p:nvPr/>
        </p:nvSpPr>
        <p:spPr>
          <a:xfrm>
            <a:off x="332873" y="320842"/>
            <a:ext cx="6192253" cy="62046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4CB582-7412-4EDD-A629-2FFA8EB3EAED}"/>
              </a:ext>
            </a:extLst>
          </p:cNvPr>
          <p:cNvSpPr/>
          <p:nvPr/>
        </p:nvSpPr>
        <p:spPr>
          <a:xfrm>
            <a:off x="599227" y="593558"/>
            <a:ext cx="5659545" cy="5670884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0DE1-EAB3-41FE-902A-2F12D0AC09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7"/>
          <a:stretch/>
        </p:blipFill>
        <p:spPr>
          <a:xfrm>
            <a:off x="-2626556" y="3993991"/>
            <a:ext cx="1628401" cy="2864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5C87C-A493-4A53-9BD2-484F567A71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66"/>
          <a:stretch/>
        </p:blipFill>
        <p:spPr>
          <a:xfrm flipH="1">
            <a:off x="7326289" y="4032637"/>
            <a:ext cx="2029803" cy="3087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656B3C-D237-437E-8838-710C393C05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67903" y="5416058"/>
            <a:ext cx="7529061" cy="27255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910313-D1FE-4460-97A4-8F5F86437E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88031" y="752607"/>
            <a:ext cx="4572540" cy="8456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189C6E-4714-473E-A0AD-0853E5DF6908}"/>
              </a:ext>
            </a:extLst>
          </p:cNvPr>
          <p:cNvSpPr txBox="1"/>
          <p:nvPr/>
        </p:nvSpPr>
        <p:spPr>
          <a:xfrm>
            <a:off x="2367650" y="1135294"/>
            <a:ext cx="2122697" cy="206405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05048"/>
              </a:avLst>
            </a:prstTxWarp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nghones" pitchFamily="2" charset="0"/>
              </a:rPr>
              <a:t>Save The 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B5159-2019-407D-AE21-40225CE33F03}"/>
              </a:ext>
            </a:extLst>
          </p:cNvPr>
          <p:cNvSpPr txBox="1"/>
          <p:nvPr/>
        </p:nvSpPr>
        <p:spPr>
          <a:xfrm>
            <a:off x="910362" y="1675781"/>
            <a:ext cx="1689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rgbClr val="FF4343"/>
                </a:solidFill>
                <a:latin typeface="GeoSlab703 Md BT" panose="02060603020205020403" pitchFamily="18" charset="0"/>
              </a:rPr>
              <a:t>Jum'at, </a:t>
            </a:r>
          </a:p>
          <a:p>
            <a:pPr algn="ctr"/>
            <a:r>
              <a:rPr lang="id-ID" b="1" dirty="0">
                <a:solidFill>
                  <a:srgbClr val="FF4343"/>
                </a:solidFill>
                <a:latin typeface="GeoSlab703 Md BT" panose="02060603020205020403" pitchFamily="18" charset="0"/>
              </a:rPr>
              <a:t>22 Maret 2019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9B781A-9E67-4C97-8ACD-2987CF47BDBF}"/>
              </a:ext>
            </a:extLst>
          </p:cNvPr>
          <p:cNvSpPr txBox="1"/>
          <p:nvPr/>
        </p:nvSpPr>
        <p:spPr>
          <a:xfrm>
            <a:off x="3982332" y="1667710"/>
            <a:ext cx="213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rgbClr val="FF4343"/>
                </a:solidFill>
                <a:latin typeface="GeoSlab703 Md BT" panose="02060603020205020403" pitchFamily="18" charset="0"/>
              </a:rPr>
              <a:t>Ahad</a:t>
            </a:r>
            <a:r>
              <a:rPr lang="fi-FI" b="1" dirty="0">
                <a:solidFill>
                  <a:srgbClr val="FF4343"/>
                </a:solidFill>
                <a:latin typeface="GeoSlab703 Md BT" panose="02060603020205020403" pitchFamily="18" charset="0"/>
              </a:rPr>
              <a:t>/</a:t>
            </a:r>
            <a:r>
              <a:rPr lang="id-ID" b="1" dirty="0">
                <a:solidFill>
                  <a:srgbClr val="FF4343"/>
                </a:solidFill>
                <a:latin typeface="GeoSlab703 Md BT" panose="02060603020205020403" pitchFamily="18" charset="0"/>
              </a:rPr>
              <a:t> </a:t>
            </a:r>
            <a:r>
              <a:rPr lang="fi-FI" b="1" dirty="0">
                <a:solidFill>
                  <a:srgbClr val="FF4343"/>
                </a:solidFill>
                <a:latin typeface="GeoSlab703 Md BT" panose="02060603020205020403" pitchFamily="18" charset="0"/>
              </a:rPr>
              <a:t>Senin, 24/25 Maret 2019</a:t>
            </a:r>
            <a:endParaRPr lang="id-ID" b="1" dirty="0">
              <a:solidFill>
                <a:srgbClr val="FF4343"/>
              </a:solidFill>
              <a:latin typeface="GeoSlab703 Md BT" panose="020606030202050204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378CB6-3AB2-41A9-A2C2-FB53ACB1049B}"/>
              </a:ext>
            </a:extLst>
          </p:cNvPr>
          <p:cNvSpPr txBox="1"/>
          <p:nvPr/>
        </p:nvSpPr>
        <p:spPr>
          <a:xfrm>
            <a:off x="756838" y="2465839"/>
            <a:ext cx="1789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rgbClr val="FF4343"/>
                </a:solidFill>
                <a:latin typeface="GeoSlab703 Md BT" panose="02060603020205020403" pitchFamily="18" charset="0"/>
              </a:rPr>
              <a:t>AKAD :</a:t>
            </a:r>
          </a:p>
          <a:p>
            <a:pPr algn="ctr"/>
            <a:r>
              <a:rPr lang="id-ID" b="1" dirty="0">
                <a:solidFill>
                  <a:srgbClr val="FF4343"/>
                </a:solidFill>
                <a:latin typeface="GeoSlab703 Md BT" panose="02060603020205020403" pitchFamily="18" charset="0"/>
              </a:rPr>
              <a:t>14.00 - Selesai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B9D190-3721-43B6-8035-BD3F06521A09}"/>
              </a:ext>
            </a:extLst>
          </p:cNvPr>
          <p:cNvSpPr txBox="1"/>
          <p:nvPr/>
        </p:nvSpPr>
        <p:spPr>
          <a:xfrm>
            <a:off x="4185334" y="2486734"/>
            <a:ext cx="1728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rgbClr val="FF4343"/>
                </a:solidFill>
                <a:latin typeface="GeoSlab703 Md BT" panose="02060603020205020403" pitchFamily="18" charset="0"/>
              </a:rPr>
              <a:t>RESEPSI :</a:t>
            </a:r>
          </a:p>
          <a:p>
            <a:pPr algn="ctr"/>
            <a:r>
              <a:rPr lang="id-ID" b="1" dirty="0">
                <a:solidFill>
                  <a:srgbClr val="FF4343"/>
                </a:solidFill>
                <a:latin typeface="GeoSlab703 Md BT" panose="02060603020205020403" pitchFamily="18" charset="0"/>
              </a:rPr>
              <a:t>11.00 - Selesai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632C2-B65D-4B78-89B4-A5A6AA32EC71}"/>
              </a:ext>
            </a:extLst>
          </p:cNvPr>
          <p:cNvSpPr txBox="1"/>
          <p:nvPr/>
        </p:nvSpPr>
        <p:spPr>
          <a:xfrm>
            <a:off x="599224" y="3282567"/>
            <a:ext cx="19275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bg1"/>
                </a:solidFill>
                <a:latin typeface="GeoSlab703 Md BT" panose="02060603020205020403" pitchFamily="18" charset="0"/>
              </a:rPr>
              <a:t>TEMPAT :</a:t>
            </a:r>
          </a:p>
          <a:p>
            <a:pPr algn="ctr"/>
            <a:r>
              <a:rPr lang="id-ID" sz="1400" b="1" dirty="0">
                <a:solidFill>
                  <a:schemeClr val="bg1"/>
                </a:solidFill>
                <a:latin typeface="GeoSlab703 Md BT" panose="02060603020205020403" pitchFamily="18" charset="0"/>
              </a:rPr>
              <a:t>Jorong Toboh Tangah, Nagari Malalak Timur, </a:t>
            </a:r>
          </a:p>
          <a:p>
            <a:pPr algn="ctr"/>
            <a:r>
              <a:rPr lang="id-ID" sz="1400" b="1" dirty="0">
                <a:solidFill>
                  <a:schemeClr val="bg1"/>
                </a:solidFill>
                <a:latin typeface="GeoSlab703 Md BT" panose="02060603020205020403" pitchFamily="18" charset="0"/>
              </a:rPr>
              <a:t>Kec. Malalak </a:t>
            </a:r>
          </a:p>
          <a:p>
            <a:pPr algn="ctr"/>
            <a:r>
              <a:rPr lang="id-ID" sz="1400" b="1" dirty="0">
                <a:solidFill>
                  <a:schemeClr val="bg1"/>
                </a:solidFill>
                <a:latin typeface="GeoSlab703 Md BT" panose="02060603020205020403" pitchFamily="18" charset="0"/>
              </a:rPr>
              <a:t>Kab. Agam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F27CDA-1ED7-46C7-8BD9-998B710E642D}"/>
              </a:ext>
            </a:extLst>
          </p:cNvPr>
          <p:cNvSpPr txBox="1"/>
          <p:nvPr/>
        </p:nvSpPr>
        <p:spPr>
          <a:xfrm>
            <a:off x="4297563" y="3271177"/>
            <a:ext cx="19275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bg1"/>
                </a:solidFill>
                <a:latin typeface="GeoSlab703 Md BT" panose="02060603020205020403" pitchFamily="18" charset="0"/>
              </a:rPr>
              <a:t>TEMPAT :</a:t>
            </a:r>
          </a:p>
          <a:p>
            <a:pPr algn="ctr"/>
            <a:r>
              <a:rPr lang="id-ID" sz="1400" b="1" dirty="0">
                <a:solidFill>
                  <a:schemeClr val="bg1"/>
                </a:solidFill>
                <a:latin typeface="GeoSlab703 Md BT" panose="02060603020205020403" pitchFamily="18" charset="0"/>
              </a:rPr>
              <a:t>Jorong Toboh Tangah, Nagari Malalak Timur, </a:t>
            </a:r>
          </a:p>
          <a:p>
            <a:pPr algn="ctr"/>
            <a:r>
              <a:rPr lang="id-ID" sz="1400" b="1" dirty="0">
                <a:solidFill>
                  <a:schemeClr val="bg1"/>
                </a:solidFill>
                <a:latin typeface="GeoSlab703 Md BT" panose="02060603020205020403" pitchFamily="18" charset="0"/>
              </a:rPr>
              <a:t>Kec. Malalak </a:t>
            </a:r>
          </a:p>
          <a:p>
            <a:pPr algn="ctr"/>
            <a:r>
              <a:rPr lang="id-ID" sz="1400" b="1" dirty="0">
                <a:solidFill>
                  <a:schemeClr val="bg1"/>
                </a:solidFill>
                <a:latin typeface="GeoSlab703 Md BT" panose="02060603020205020403" pitchFamily="18" charset="0"/>
              </a:rPr>
              <a:t>Kab. Agam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CF49D3-2D5F-4D94-B84E-570D766788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-156688"/>
            <a:ext cx="206828" cy="1566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3BF875-C2C5-461B-B85A-60874B1244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2" y="-277002"/>
            <a:ext cx="180000" cy="1363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9A7945-D621-407C-9C55-0C2DE2D6E7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74" y="-260960"/>
            <a:ext cx="206828" cy="1566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F148AC-68DD-48F2-ADBF-C17273C019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05" y="-285022"/>
            <a:ext cx="206828" cy="1566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A02A6E-5136-423D-92FF-E3CFAECA65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61" y="-309084"/>
            <a:ext cx="180000" cy="1363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8F9BA9-BF6B-40AE-B692-2B4A137D53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079" y="-293042"/>
            <a:ext cx="180000" cy="1363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3FE5543-60A7-45DC-A913-E91576CA34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766" y="-301062"/>
            <a:ext cx="180000" cy="1363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0E6459-DF5F-418D-B900-F443E53962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1" y="-156684"/>
            <a:ext cx="180000" cy="1363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0136D2C-C971-4D80-89A4-EB7EEBDE09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35" y="-132622"/>
            <a:ext cx="206828" cy="15668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B96185B-81A6-4251-B551-D88B7A7E9B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87" y="-220854"/>
            <a:ext cx="206828" cy="15668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F18CC-4927-46D2-90AE-3C49D5DA7D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60" y="-220852"/>
            <a:ext cx="206828" cy="15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17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1000">
        <p15:prstTrans prst="drape"/>
      </p:transition>
    </mc:Choice>
    <mc:Fallback xmlns="">
      <p:transition spd="slow" advTm="1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97 -0.06458 L -0.10347 0.11505 C -0.14398 0.15556 -0.20393 0.17894 -0.26689 0.17894 C -0.33796 0.17894 -0.39514 0.15556 -0.43495 0.11505 L -0.62546 -0.06458 " pathEditMode="relative" rAng="0" ptsTypes="AAAAA">
                                      <p:cBhvr>
                                        <p:cTn id="6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71" y="121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185E-6 -0.05092 L 0.18403 0.13218 C 0.22291 0.17361 0.2787 0.19653 0.33773 0.19653 C 0.40602 0.19653 0.46018 0.17361 0.49838 0.13218 L 0.68125 -0.05092 " pathEditMode="relative" rAng="0" ptsTypes="AAAAA">
                                      <p:cBhvr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51" y="12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1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4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8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64" dur="9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2" presetClass="path" presetSubtype="0" repeatCount="indefinite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7.40741E-7 2.96296E-6 L -0.0007 1.04143 " pathEditMode="relative" rAng="0" ptsTypes="AA">
                                      <p:cBhvr>
                                        <p:cTn id="66" dur="7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5206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7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7407E-6 3.7037E-7 L -0.00069 1.04143 " pathEditMode="relative" rAng="0" ptsTypes="AA">
                                      <p:cBhvr>
                                        <p:cTn id="70" dur="7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520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21600000">
                                      <p:cBhvr>
                                        <p:cTn id="72" dur="7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42" presetClass="path" presetSubtype="0" repeatCount="indefinite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92 -0.03357 L -0.00069 1.04143 " pathEditMode="relative" rAng="0" ptsTypes="AA">
                                      <p:cBhvr>
                                        <p:cTn id="74" dur="7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75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animRot by="21600000">
                                      <p:cBhvr>
                                        <p:cTn id="76" dur="7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42" presetClass="path" presetSubtype="0" repeatCount="indefinite" accel="50000" decel="5000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animMotion origin="layout" path="M -0.00139 -0.02986 L -0.00069 1.04143 " pathEditMode="relative" rAng="0" ptsTypes="AA">
                                      <p:cBhvr>
                                        <p:cTn id="78" dur="7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" y="53565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8" presetClass="emph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Rot by="21600000">
                                      <p:cBhvr>
                                        <p:cTn id="80" dur="7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42" presetClass="path" presetSubtype="0" repeatCount="indefinite" accel="50000" decel="5000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1.11111E-6 4.07407E-6 L -0.00069 1.04143 " pathEditMode="relative" rAng="0" ptsTypes="AA">
                                      <p:cBhvr>
                                        <p:cTn id="82" dur="7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5206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4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42" presetClass="path" presetSubtype="0" repeatCount="indefinite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7037E-6 3.7037E-7 L -0.0007 1.04143 " pathEditMode="relative" rAng="0" ptsTypes="AA">
                                      <p:cBhvr>
                                        <p:cTn id="86" dur="6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5206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id="8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42" presetClass="path" presetSubtype="0" repeatCount="indefinite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22222E-6 2.59259E-6 L -0.00069 1.04143 " pathEditMode="relative" rAng="0" ptsTypes="AA">
                                      <p:cBhvr>
                                        <p:cTn id="90" dur="6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5206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8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92" dur="7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42" presetClass="path" presetSubtype="0" repeatCount="indefinite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-4.81481E-6 L -0.00069 1.04144 " pathEditMode="relative" rAng="0" ptsTypes="AA">
                                      <p:cBhvr>
                                        <p:cTn id="94" dur="7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5206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21600000">
                                      <p:cBhvr>
                                        <p:cTn id="96" dur="7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42" presetClass="path" presetSubtype="0" repeatCount="indefinite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7.40741E-7 3.7037E-7 L -0.00069 1.04143 " pathEditMode="relative" rAng="0" ptsTypes="AA">
                                      <p:cBhvr>
                                        <p:cTn id="98" dur="6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5206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21600000">
                                      <p:cBhvr>
                                        <p:cTn id="100" dur="7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42" presetClass="path" presetSubtype="0" repeatCount="indefinite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1.11111E-6 -2.22222E-6 L -0.0007 1.04144 " pathEditMode="relative" rAng="0" ptsTypes="AA">
                                      <p:cBhvr>
                                        <p:cTn id="102" dur="7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5206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104" dur="7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42" presetClass="path" presetSubtype="0" repeatCount="indefinite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48148E-6 -0.01389 L -0.0007 1.02754 " pathEditMode="relative" rAng="0" ptsTypes="AA">
                                      <p:cBhvr>
                                        <p:cTn id="106" dur="5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5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16" grpId="0"/>
      <p:bldP spid="17" grpId="0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FD3170-D858-4D87-ACD3-6424FA582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A6726C-E8E7-4B61-BE98-3AC6F0B00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10883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F8C5B-BF64-4239-9A9E-24D1F41AD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2" y="574542"/>
            <a:ext cx="5705596" cy="5708916"/>
          </a:xfrm>
          <a:prstGeom prst="rect">
            <a:avLst/>
          </a:prstGeom>
        </p:spPr>
      </p:pic>
      <p:sp>
        <p:nvSpPr>
          <p:cNvPr id="21" name="NAMA ORANG TUA 1">
            <a:extLst>
              <a:ext uri="{FF2B5EF4-FFF2-40B4-BE49-F238E27FC236}">
                <a16:creationId xmlns:a16="http://schemas.microsoft.com/office/drawing/2014/main" id="{E94A622D-02A9-4DBE-8884-FD3A709822A0}"/>
              </a:ext>
            </a:extLst>
          </p:cNvPr>
          <p:cNvSpPr txBox="1"/>
          <p:nvPr/>
        </p:nvSpPr>
        <p:spPr>
          <a:xfrm>
            <a:off x="1135026" y="1536174"/>
            <a:ext cx="45879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>
                <a:solidFill>
                  <a:srgbClr val="FF6161"/>
                </a:solidFill>
                <a:latin typeface="Happy Ending" pitchFamily="2" charset="0"/>
              </a:rPr>
              <a:t>Dan di antara </a:t>
            </a:r>
          </a:p>
          <a:p>
            <a:pPr algn="ctr"/>
            <a:r>
              <a:rPr lang="id-ID" sz="2400" dirty="0">
                <a:solidFill>
                  <a:srgbClr val="FF6161"/>
                </a:solidFill>
                <a:latin typeface="Happy Ending" pitchFamily="2" charset="0"/>
              </a:rPr>
              <a:t>tanda-tanda Kekuasaan-Nya, diciptakan-Nya untukmu Pasangan hidup dari jenismu sendiri supaya Kamu mendapat ketenangan hati dan Dijadikan-Nya kasih sayang diantara kamu. Sesungguhnya yang demikian menjadi</a:t>
            </a:r>
          </a:p>
          <a:p>
            <a:pPr algn="ctr"/>
            <a:r>
              <a:rPr lang="id-ID" sz="2400" dirty="0">
                <a:solidFill>
                  <a:srgbClr val="FF6161"/>
                </a:solidFill>
                <a:latin typeface="Happy Ending" pitchFamily="2" charset="0"/>
              </a:rPr>
              <a:t>Tanda-tanda Kebesaran-Nya bagi orang-orang yang Berfikir</a:t>
            </a:r>
          </a:p>
          <a:p>
            <a:pPr algn="ctr"/>
            <a:endParaRPr lang="id-ID" sz="2400" dirty="0">
              <a:solidFill>
                <a:srgbClr val="FF6161"/>
              </a:solidFill>
              <a:latin typeface="Happy Ending" pitchFamily="2" charset="0"/>
            </a:endParaRPr>
          </a:p>
          <a:p>
            <a:pPr algn="ctr"/>
            <a:r>
              <a:rPr lang="id-ID" sz="2400" dirty="0">
                <a:solidFill>
                  <a:srgbClr val="FF6161"/>
                </a:solidFill>
                <a:latin typeface="Happy Ending" pitchFamily="2" charset="0"/>
              </a:rPr>
              <a:t>QS Ar-Ruum : 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0DFA04-74E1-4210-B942-724664E8AFE1}"/>
              </a:ext>
            </a:extLst>
          </p:cNvPr>
          <p:cNvGrpSpPr/>
          <p:nvPr/>
        </p:nvGrpSpPr>
        <p:grpSpPr>
          <a:xfrm>
            <a:off x="1049859" y="1603167"/>
            <a:ext cx="2475101" cy="3567070"/>
            <a:chOff x="2159518" y="3062561"/>
            <a:chExt cx="2984665" cy="430144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D2C4EF-D467-40ED-AEC0-AFE6F6BA4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518" y="3320143"/>
              <a:ext cx="1437540" cy="40438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4EA3D5-0EAA-43A4-8F59-D928E75A2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486" y="3062561"/>
              <a:ext cx="2124697" cy="4184715"/>
            </a:xfrm>
            <a:prstGeom prst="rect">
              <a:avLst/>
            </a:prstGeom>
          </p:spPr>
        </p:pic>
      </p:grpSp>
      <p:sp>
        <p:nvSpPr>
          <p:cNvPr id="23" name="NAMA ORANG TUA 1">
            <a:extLst>
              <a:ext uri="{FF2B5EF4-FFF2-40B4-BE49-F238E27FC236}">
                <a16:creationId xmlns:a16="http://schemas.microsoft.com/office/drawing/2014/main" id="{72FA9F17-62D2-4F0D-9162-4DA2BA4A1C94}"/>
              </a:ext>
            </a:extLst>
          </p:cNvPr>
          <p:cNvSpPr txBox="1"/>
          <p:nvPr/>
        </p:nvSpPr>
        <p:spPr>
          <a:xfrm>
            <a:off x="2910560" y="2338761"/>
            <a:ext cx="2607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6161"/>
                </a:solidFill>
                <a:latin typeface="Happy Ending" pitchFamily="2" charset="0"/>
              </a:rPr>
              <a:t>Please Pray For Us Become </a:t>
            </a:r>
            <a:r>
              <a:rPr lang="en-US" sz="2400" dirty="0" err="1">
                <a:solidFill>
                  <a:srgbClr val="FF6161"/>
                </a:solidFill>
                <a:latin typeface="Happy Ending" pitchFamily="2" charset="0"/>
              </a:rPr>
              <a:t>Sakinah</a:t>
            </a:r>
            <a:r>
              <a:rPr lang="en-US" sz="2400" dirty="0">
                <a:solidFill>
                  <a:srgbClr val="FF6161"/>
                </a:solidFill>
                <a:latin typeface="Happy Ending" pitchFamily="2" charset="0"/>
              </a:rPr>
              <a:t> </a:t>
            </a:r>
            <a:r>
              <a:rPr lang="en-US" sz="2400" dirty="0" err="1">
                <a:solidFill>
                  <a:srgbClr val="FF6161"/>
                </a:solidFill>
                <a:latin typeface="Happy Ending" pitchFamily="2" charset="0"/>
              </a:rPr>
              <a:t>Mawaddah</a:t>
            </a:r>
            <a:r>
              <a:rPr lang="en-US" sz="2400" dirty="0">
                <a:solidFill>
                  <a:srgbClr val="FF6161"/>
                </a:solidFill>
                <a:latin typeface="Happy Ending" pitchFamily="2" charset="0"/>
              </a:rPr>
              <a:t> </a:t>
            </a:r>
            <a:r>
              <a:rPr lang="en-US" sz="2400" dirty="0" err="1">
                <a:solidFill>
                  <a:srgbClr val="FF6161"/>
                </a:solidFill>
                <a:latin typeface="Happy Ending" pitchFamily="2" charset="0"/>
              </a:rPr>
              <a:t>wa</a:t>
            </a:r>
            <a:r>
              <a:rPr lang="en-US" sz="2400" dirty="0">
                <a:solidFill>
                  <a:srgbClr val="FF6161"/>
                </a:solidFill>
                <a:latin typeface="Happy Ending" pitchFamily="2" charset="0"/>
              </a:rPr>
              <a:t> </a:t>
            </a:r>
            <a:r>
              <a:rPr lang="en-US" sz="2400" dirty="0" err="1">
                <a:solidFill>
                  <a:srgbClr val="FF6161"/>
                </a:solidFill>
                <a:latin typeface="Happy Ending" pitchFamily="2" charset="0"/>
              </a:rPr>
              <a:t>Rahmah</a:t>
            </a:r>
            <a:r>
              <a:rPr lang="en-US" sz="2400" dirty="0">
                <a:solidFill>
                  <a:srgbClr val="FF6161"/>
                </a:solidFill>
                <a:latin typeface="Happy Ending" pitchFamily="2" charset="0"/>
              </a:rPr>
              <a:t> Family</a:t>
            </a:r>
            <a:endParaRPr lang="id-ID" sz="2400" dirty="0">
              <a:solidFill>
                <a:srgbClr val="FF6161"/>
              </a:solidFill>
              <a:latin typeface="Happy Ending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885BC3-96BA-4ABA-B653-229243018105}"/>
              </a:ext>
            </a:extLst>
          </p:cNvPr>
          <p:cNvSpPr txBox="1"/>
          <p:nvPr/>
        </p:nvSpPr>
        <p:spPr>
          <a:xfrm>
            <a:off x="3260613" y="3794401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solidFill>
                  <a:srgbClr val="FF6161"/>
                </a:solidFill>
                <a:latin typeface="Anghones" pitchFamily="2" charset="0"/>
              </a:rPr>
              <a:t>Alfi </a:t>
            </a:r>
            <a:r>
              <a:rPr lang="id-ID" sz="2800" dirty="0">
                <a:solidFill>
                  <a:srgbClr val="FF6161"/>
                </a:solidFill>
                <a:latin typeface="Adobe Caslon Pro Bold" panose="0205070206050A020403" pitchFamily="18" charset="0"/>
              </a:rPr>
              <a:t>&amp; </a:t>
            </a:r>
            <a:r>
              <a:rPr lang="id-ID" sz="2800" dirty="0">
                <a:solidFill>
                  <a:srgbClr val="FF6161"/>
                </a:solidFill>
                <a:latin typeface="Anghones" pitchFamily="2" charset="0"/>
              </a:rPr>
              <a:t>Rudi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19DD23-7206-4C38-B794-6A1A6AD478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2830">
            <a:off x="192513" y="4432756"/>
            <a:ext cx="2236590" cy="21643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970198-7D45-4CEC-A1F6-C081E6E3FF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36755">
            <a:off x="4481666" y="298487"/>
            <a:ext cx="2236590" cy="21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6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9000">
        <p14:warp dir="in"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1" presetClass="entr" presetSubtype="0" fill="hold" grpId="0" nodeType="withEffect">
                                  <p:stCondLst>
                                    <p:cond delay="85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4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3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513</TotalTime>
  <Words>167</Words>
  <Application>Microsoft Office PowerPoint</Application>
  <PresentationFormat>Custom</PresentationFormat>
  <Paragraphs>36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Adobe Caslon Pro Bold</vt:lpstr>
      <vt:lpstr>Andalus</vt:lpstr>
      <vt:lpstr>Andy</vt:lpstr>
      <vt:lpstr>Anghones</vt:lpstr>
      <vt:lpstr>AngsanaUPC</vt:lpstr>
      <vt:lpstr>Arial</vt:lpstr>
      <vt:lpstr>Beauty Mountains Personal Use</vt:lpstr>
      <vt:lpstr>Calibri</vt:lpstr>
      <vt:lpstr>Calibri Light</vt:lpstr>
      <vt:lpstr>GeoSlab703 Md BT</vt:lpstr>
      <vt:lpstr>Happy Ending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user2016</dc:creator>
  <cp:lastModifiedBy>user2016</cp:lastModifiedBy>
  <cp:revision>95</cp:revision>
  <dcterms:created xsi:type="dcterms:W3CDTF">2019-01-28T02:19:55Z</dcterms:created>
  <dcterms:modified xsi:type="dcterms:W3CDTF">2019-02-01T07:04:29Z</dcterms:modified>
</cp:coreProperties>
</file>